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22099"/>
          </a:xfrm>
        </p:spPr>
        <p:txBody>
          <a:bodyPr>
            <a:normAutofit fontScale="90000"/>
          </a:bodyPr>
          <a:lstStyle/>
          <a:p>
            <a:r>
              <a:rPr lang="fr-BE" dirty="0"/>
              <a:t>GPS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Potatos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-338138"/>
            <a:ext cx="57150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Application Mobile Navigation</a:t>
            </a:r>
          </a:p>
        </p:txBody>
      </p:sp>
    </p:spTree>
    <p:extLst>
      <p:ext uri="{BB962C8B-B14F-4D97-AF65-F5344CB8AC3E}">
        <p14:creationId xmlns:p14="http://schemas.microsoft.com/office/powerpoint/2010/main" val="272997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Technologie utilisée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Android Studio 2.2.2 (last update 24-10-2016)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Base de donnée Android Studio </a:t>
            </a:r>
            <a:r>
              <a:rPr lang="fr-BE" dirty="0" err="1"/>
              <a:t>SQLite</a:t>
            </a:r>
            <a:endParaRPr lang="fr-BE" dirty="0"/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GitHub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</a:t>
            </a:r>
            <a:r>
              <a:rPr lang="fr-BE" dirty="0" err="1"/>
              <a:t>Trello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9412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Home Page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538" y="1115240"/>
            <a:ext cx="2485605" cy="4094723"/>
          </a:xfr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5042262" y="2238102"/>
            <a:ext cx="6113417" cy="36309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4 boutons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Fonte moyenâgeuse</a:t>
            </a:r>
          </a:p>
          <a:p>
            <a:pPr>
              <a:buFont typeface="Wingdings" panose="05000000000000000000" pitchFamily="2" charset="2"/>
              <a:buChar char="q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498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Favoris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Ajout</a:t>
            </a:r>
            <a:r>
              <a:rPr lang="en-US" dirty="0"/>
              <a:t> de </a:t>
            </a:r>
            <a:r>
              <a:rPr lang="en-US" dirty="0" err="1"/>
              <a:t>favoris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64" y="1086153"/>
            <a:ext cx="2494722" cy="41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0081"/>
            <a:ext cx="3268359" cy="53144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Historique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Historique</a:t>
            </a:r>
            <a:r>
              <a:rPr lang="en-US" dirty="0"/>
              <a:t> de navigation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071155"/>
            <a:ext cx="2533501" cy="41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7" y="641743"/>
            <a:ext cx="3268359" cy="53110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 dirty="0"/>
              <a:t>Nouvelle destination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QR Code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Certificat</a:t>
            </a:r>
            <a:r>
              <a:rPr lang="en-US" dirty="0"/>
              <a:t> </a:t>
            </a:r>
            <a:r>
              <a:rPr lang="en-US" dirty="0" err="1"/>
              <a:t>d’autorisation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complète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105988"/>
            <a:ext cx="2480062" cy="4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 implémenter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Météo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BE" dirty="0"/>
              <a:t> Base de donnée : fin</a:t>
            </a:r>
          </a:p>
        </p:txBody>
      </p:sp>
    </p:spTree>
    <p:extLst>
      <p:ext uri="{BB962C8B-B14F-4D97-AF65-F5344CB8AC3E}">
        <p14:creationId xmlns:p14="http://schemas.microsoft.com/office/powerpoint/2010/main" val="67442576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</TotalTime>
  <Words>69</Words>
  <Application>Microsoft Office PowerPoint</Application>
  <PresentationFormat>Grand écran</PresentationFormat>
  <Paragraphs>23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Rétrospective</vt:lpstr>
      <vt:lpstr>GPS</vt:lpstr>
      <vt:lpstr>Quoi ?</vt:lpstr>
      <vt:lpstr>Technologie utilisée</vt:lpstr>
      <vt:lpstr>Home Page</vt:lpstr>
      <vt:lpstr>Favoris</vt:lpstr>
      <vt:lpstr>Historique</vt:lpstr>
      <vt:lpstr>Nouvelle destination</vt:lpstr>
      <vt:lpstr>A implémenter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</dc:title>
  <dc:creator>Cédric Van Den Berge</dc:creator>
  <cp:lastModifiedBy>Cédric Van Den Berge</cp:lastModifiedBy>
  <cp:revision>13</cp:revision>
  <dcterms:created xsi:type="dcterms:W3CDTF">2016-10-23T13:44:23Z</dcterms:created>
  <dcterms:modified xsi:type="dcterms:W3CDTF">2016-10-26T11:47:19Z</dcterms:modified>
</cp:coreProperties>
</file>